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AB5E4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-172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EA45C-EE24-4956-B522-00A16123C379}" type="datetimeFigureOut">
              <a:rPr lang="it-IT" smtClean="0"/>
              <a:pPr/>
              <a:t>20/12/2017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1CD50-21AB-41FB-92D0-86B612A07922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EA45C-EE24-4956-B522-00A16123C379}" type="datetimeFigureOut">
              <a:rPr lang="it-IT" smtClean="0"/>
              <a:pPr/>
              <a:t>20/12/2017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1CD50-21AB-41FB-92D0-86B612A07922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EA45C-EE24-4956-B522-00A16123C379}" type="datetimeFigureOut">
              <a:rPr lang="it-IT" smtClean="0"/>
              <a:pPr/>
              <a:t>20/12/2017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1CD50-21AB-41FB-92D0-86B612A07922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EA45C-EE24-4956-B522-00A16123C379}" type="datetimeFigureOut">
              <a:rPr lang="it-IT" smtClean="0"/>
              <a:pPr/>
              <a:t>20/12/2017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1CD50-21AB-41FB-92D0-86B612A07922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EA45C-EE24-4956-B522-00A16123C379}" type="datetimeFigureOut">
              <a:rPr lang="it-IT" smtClean="0"/>
              <a:pPr/>
              <a:t>20/12/2017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1CD50-21AB-41FB-92D0-86B612A07922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EA45C-EE24-4956-B522-00A16123C379}" type="datetimeFigureOut">
              <a:rPr lang="it-IT" smtClean="0"/>
              <a:pPr/>
              <a:t>20/12/2017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1CD50-21AB-41FB-92D0-86B612A07922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EA45C-EE24-4956-B522-00A16123C379}" type="datetimeFigureOut">
              <a:rPr lang="it-IT" smtClean="0"/>
              <a:pPr/>
              <a:t>20/12/2017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1CD50-21AB-41FB-92D0-86B612A07922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EA45C-EE24-4956-B522-00A16123C379}" type="datetimeFigureOut">
              <a:rPr lang="it-IT" smtClean="0"/>
              <a:pPr/>
              <a:t>20/12/2017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1CD50-21AB-41FB-92D0-86B612A07922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EA45C-EE24-4956-B522-00A16123C379}" type="datetimeFigureOut">
              <a:rPr lang="it-IT" smtClean="0"/>
              <a:pPr/>
              <a:t>20/12/2017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1CD50-21AB-41FB-92D0-86B612A07922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EA45C-EE24-4956-B522-00A16123C379}" type="datetimeFigureOut">
              <a:rPr lang="it-IT" smtClean="0"/>
              <a:pPr/>
              <a:t>20/12/2017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1CD50-21AB-41FB-92D0-86B612A07922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EA45C-EE24-4956-B522-00A16123C379}" type="datetimeFigureOut">
              <a:rPr lang="it-IT" smtClean="0"/>
              <a:pPr/>
              <a:t>20/12/2017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1CD50-21AB-41FB-92D0-86B612A07922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DEA45C-EE24-4956-B522-00A16123C379}" type="datetimeFigureOut">
              <a:rPr lang="it-IT" smtClean="0"/>
              <a:pPr/>
              <a:t>20/12/2017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61CD50-21AB-41FB-92D0-86B612A07922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f829dc46f3a1e0a38e70bd040ab9aa83.jpg"/>
          <p:cNvPicPr>
            <a:picLocks noChangeAspect="1"/>
          </p:cNvPicPr>
          <p:nvPr/>
        </p:nvPicPr>
        <p:blipFill>
          <a:blip r:embed="rId2">
            <a:lum bright="36000" contrast="-31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effectLst>
            <a:outerShdw blurRad="330200" dist="50800" dir="5400000" algn="ctr" rotWithShape="0">
              <a:srgbClr val="000000">
                <a:alpha val="6000"/>
              </a:srgbClr>
            </a:outerShdw>
          </a:effectLst>
        </p:spPr>
      </p:pic>
      <p:sp>
        <p:nvSpPr>
          <p:cNvPr id="4" name="Rettangolo 3"/>
          <p:cNvSpPr/>
          <p:nvPr/>
        </p:nvSpPr>
        <p:spPr>
          <a:xfrm>
            <a:off x="714348" y="1"/>
            <a:ext cx="8001056" cy="153888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5400" b="1" cap="none" spc="0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Natale 2017</a:t>
            </a:r>
          </a:p>
          <a:p>
            <a:pPr algn="ctr"/>
            <a:r>
              <a:rPr lang="it-IT" sz="40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Corso di Studi in Ostetricia</a:t>
            </a:r>
            <a:endParaRPr lang="it-IT" sz="4000" b="1" cap="none" spc="0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  <p:sp>
        <p:nvSpPr>
          <p:cNvPr id="5" name="CasellaDiTesto 4"/>
          <p:cNvSpPr txBox="1"/>
          <p:nvPr/>
        </p:nvSpPr>
        <p:spPr>
          <a:xfrm>
            <a:off x="6715140" y="242886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 dirty="0"/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5643570" y="1687354"/>
            <a:ext cx="3500430" cy="51706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it-IT" sz="2800" b="1" dirty="0" smtClean="0">
                <a:latin typeface="Bradley Hand ITC" pitchFamily="66" charset="0"/>
                <a:cs typeface="Arial" pitchFamily="34" charset="0"/>
              </a:rPr>
              <a:t>Lasciate che la magia del Natale pervada le vostre anime, accendendo l’amore nei vostri cuori.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it-IT" sz="2800" b="1" dirty="0" smtClean="0">
              <a:latin typeface="Bradley Hand ITC" pitchFamily="66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it-IT" sz="2800" b="1" dirty="0" smtClean="0">
                <a:latin typeface="Bradley Hand ITC" pitchFamily="66" charset="0"/>
                <a:cs typeface="Arial" pitchFamily="34" charset="0"/>
              </a:rPr>
              <a:t>Buon Natale 2017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2800" b="1" i="0" u="none" strike="noStrike" cap="none" normalizeH="0" baseline="0" dirty="0" smtClean="0">
              <a:ln>
                <a:noFill/>
              </a:ln>
              <a:effectLst/>
              <a:latin typeface="Bradley Hand ITC" pitchFamily="66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it-IT" sz="2800" b="1" dirty="0" smtClean="0">
              <a:latin typeface="Bradley Hand ITC" pitchFamily="66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2800" b="1" i="0" u="none" strike="noStrike" cap="none" normalizeH="0" baseline="0" dirty="0" smtClean="0">
              <a:ln>
                <a:noFill/>
              </a:ln>
              <a:effectLst/>
              <a:latin typeface="Bradley Hand ITC" pitchFamily="66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it-IT" sz="2800" b="1" dirty="0" smtClean="0">
              <a:latin typeface="Bradley Hand ITC" pitchFamily="66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2800" b="1" i="0" u="none" strike="noStrike" cap="none" normalizeH="0" baseline="0" dirty="0" smtClean="0">
                <a:ln>
                  <a:noFill/>
                </a:ln>
                <a:effectLst/>
                <a:latin typeface="Bradley Hand ITC" pitchFamily="66" charset="0"/>
                <a:cs typeface="Arial" pitchFamily="34" charset="0"/>
              </a:rPr>
              <a:t> </a:t>
            </a:r>
          </a:p>
        </p:txBody>
      </p:sp>
      <p:sp>
        <p:nvSpPr>
          <p:cNvPr id="7" name="CasellaDiTesto 6"/>
          <p:cNvSpPr txBox="1"/>
          <p:nvPr/>
        </p:nvSpPr>
        <p:spPr>
          <a:xfrm>
            <a:off x="3571868" y="5214950"/>
            <a:ext cx="59293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 smtClean="0">
                <a:latin typeface="Bradley Hand ITC" pitchFamily="66" charset="0"/>
              </a:rPr>
              <a:t>La Coordinatrice del </a:t>
            </a:r>
            <a:r>
              <a:rPr lang="it-IT" b="1" dirty="0" err="1" smtClean="0">
                <a:latin typeface="Bradley Hand ITC" pitchFamily="66" charset="0"/>
              </a:rPr>
              <a:t>CdS</a:t>
            </a:r>
            <a:r>
              <a:rPr lang="it-IT" b="1" dirty="0" smtClean="0">
                <a:latin typeface="Bradley Hand ITC" pitchFamily="66" charset="0"/>
              </a:rPr>
              <a:t> Prof.ssa </a:t>
            </a:r>
            <a:r>
              <a:rPr lang="it-IT" b="1" dirty="0" err="1" smtClean="0">
                <a:latin typeface="Bradley Hand ITC" pitchFamily="66" charset="0"/>
              </a:rPr>
              <a:t>Mariavittoria</a:t>
            </a:r>
            <a:r>
              <a:rPr lang="it-IT" b="1" dirty="0" smtClean="0">
                <a:latin typeface="Bradley Hand ITC" pitchFamily="66" charset="0"/>
              </a:rPr>
              <a:t> </a:t>
            </a:r>
            <a:r>
              <a:rPr lang="it-IT" b="1" dirty="0" err="1" smtClean="0">
                <a:latin typeface="Bradley Hand ITC" pitchFamily="66" charset="0"/>
              </a:rPr>
              <a:t>Locci</a:t>
            </a:r>
            <a:endParaRPr lang="it-IT" b="1" dirty="0" smtClean="0">
              <a:latin typeface="Bradley Hand ITC" pitchFamily="66" charset="0"/>
            </a:endParaRPr>
          </a:p>
          <a:p>
            <a:r>
              <a:rPr lang="it-IT" b="1" dirty="0" smtClean="0">
                <a:latin typeface="Bradley Hand ITC" pitchFamily="66" charset="0"/>
              </a:rPr>
              <a:t>La Direttrice del </a:t>
            </a:r>
            <a:r>
              <a:rPr lang="it-IT" b="1" dirty="0" err="1" smtClean="0">
                <a:latin typeface="Bradley Hand ITC" pitchFamily="66" charset="0"/>
              </a:rPr>
              <a:t>CdS</a:t>
            </a:r>
            <a:r>
              <a:rPr lang="it-IT" b="1" dirty="0" smtClean="0">
                <a:latin typeface="Bradley Hand ITC" pitchFamily="66" charset="0"/>
              </a:rPr>
              <a:t> Dott.ssa Rosanna </a:t>
            </a:r>
            <a:r>
              <a:rPr lang="it-IT" b="1" dirty="0" err="1" smtClean="0">
                <a:latin typeface="Bradley Hand ITC" pitchFamily="66" charset="0"/>
              </a:rPr>
              <a:t>Zapparella</a:t>
            </a:r>
            <a:endParaRPr lang="it-IT" b="1" dirty="0">
              <a:latin typeface="Bradley Hand ITC" pitchFamily="66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67</TotalTime>
  <Words>41</Words>
  <Application>Microsoft Office PowerPoint</Application>
  <PresentationFormat>Presentazione su schermo (4:3)</PresentationFormat>
  <Paragraphs>12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2" baseType="lpstr">
      <vt:lpstr>Tema di Office</vt:lpstr>
      <vt:lpstr>Diapositiva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Dott.ssa Zapparella</dc:creator>
  <cp:lastModifiedBy>Dott.ssa Zapparella</cp:lastModifiedBy>
  <cp:revision>9</cp:revision>
  <dcterms:created xsi:type="dcterms:W3CDTF">2017-12-19T08:57:49Z</dcterms:created>
  <dcterms:modified xsi:type="dcterms:W3CDTF">2017-12-20T08:24:47Z</dcterms:modified>
</cp:coreProperties>
</file>